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8" r:id="rId3"/>
    <p:sldId id="1625" r:id="rId4"/>
    <p:sldId id="1875" r:id="rId5"/>
    <p:sldId id="1873" r:id="rId6"/>
    <p:sldId id="1874" r:id="rId7"/>
    <p:sldId id="260" r:id="rId8"/>
    <p:sldId id="261" r:id="rId9"/>
    <p:sldId id="259" r:id="rId10"/>
    <p:sldId id="1880" r:id="rId11"/>
    <p:sldId id="257" r:id="rId12"/>
    <p:sldId id="1879" r:id="rId13"/>
    <p:sldId id="1877" r:id="rId14"/>
    <p:sldId id="262" r:id="rId15"/>
    <p:sldId id="263" r:id="rId16"/>
    <p:sldId id="1878" r:id="rId17"/>
    <p:sldId id="264" r:id="rId18"/>
    <p:sldId id="18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7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63"/>
    <p:restoredTop sz="96512"/>
  </p:normalViewPr>
  <p:slideViewPr>
    <p:cSldViewPr snapToGrid="0">
      <p:cViewPr>
        <p:scale>
          <a:sx n="121" d="100"/>
          <a:sy n="121" d="100"/>
        </p:scale>
        <p:origin x="336"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5/22/25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15</a:t>
            </a:fld>
            <a:endParaRPr lang="en-US"/>
          </a:p>
        </p:txBody>
      </p:sp>
    </p:spTree>
    <p:extLst>
      <p:ext uri="{BB962C8B-B14F-4D97-AF65-F5344CB8AC3E}">
        <p14:creationId xmlns:p14="http://schemas.microsoft.com/office/powerpoint/2010/main" val="303986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17</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6</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7</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9</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11</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13</a:t>
            </a:fld>
            <a:endParaRPr lang="en-US"/>
          </a:p>
        </p:txBody>
      </p:sp>
    </p:spTree>
    <p:extLst>
      <p:ext uri="{BB962C8B-B14F-4D97-AF65-F5344CB8AC3E}">
        <p14:creationId xmlns:p14="http://schemas.microsoft.com/office/powerpoint/2010/main" val="1916500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br>
              <a:rPr lang="en-US" dirty="0"/>
            </a:br>
            <a:r>
              <a:rPr lang="en-US" dirty="0"/>
              <a:t>they mostly discuss the 35 </a:t>
            </a:r>
            <a:r>
              <a:rPr lang="en-US" dirty="0" err="1"/>
              <a:t>Msun</a:t>
            </a:r>
            <a:r>
              <a:rPr lang="en-US" dirty="0"/>
              <a:t> peak as a possible source for the “70Msun peak” observed by </a:t>
            </a:r>
            <a:r>
              <a:rPr lang="en-US" i="1" dirty="0"/>
              <a:t>Magana Hernandez &amp; Palmese 2024</a:t>
            </a:r>
            <a:endParaRPr lang="en-US" dirty="0"/>
          </a:p>
          <a:p>
            <a:pPr marL="0" indent="0">
              <a:buNone/>
            </a:pPr>
            <a:br>
              <a:rPr lang="en-US" dirty="0"/>
            </a:br>
            <a:r>
              <a:rPr lang="en-US" dirty="0"/>
              <a:t>It doesn’t seem like they intrinsically predict a 35Msun peak for any reason directly from the AGN channel</a:t>
            </a:r>
          </a:p>
          <a:p>
            <a:endParaRPr lang="en-US" dirty="0"/>
          </a:p>
        </p:txBody>
      </p:sp>
    </p:spTree>
    <p:extLst>
      <p:ext uri="{BB962C8B-B14F-4D97-AF65-F5344CB8AC3E}">
        <p14:creationId xmlns:p14="http://schemas.microsoft.com/office/powerpoint/2010/main" val="1606422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t>eddington</a:t>
            </a:r>
            <a:endParaRPr lang="en-US" dirty="0"/>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dirty="0"/>
              <a:t>Tomoya Kinugawa</a:t>
            </a:r>
          </a:p>
        </p:txBody>
      </p:sp>
    </p:spTree>
    <p:extLst>
      <p:ext uri="{BB962C8B-B14F-4D97-AF65-F5344CB8AC3E}">
        <p14:creationId xmlns:p14="http://schemas.microsoft.com/office/powerpoint/2010/main" val="250355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solidFill>
                  <a:srgbClr val="1A7BB7"/>
                </a:solidFill>
              </a:rPr>
              <a:t>Globular</a:t>
            </a:r>
            <a:r>
              <a:rPr lang="en-US" dirty="0"/>
              <a:t> 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3907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8717</TotalTime>
  <Words>2465</Words>
  <Application>Microsoft Macintosh PowerPoint</Application>
  <PresentationFormat>Widescreen</PresentationFormat>
  <Paragraphs>160</Paragraphs>
  <Slides>18</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AGN channel</vt:lpstr>
      <vt:lpstr>CHE stars 1: pure</vt:lpstr>
      <vt:lpstr>CHE stars 2: quasi CHE + super eddington</vt:lpstr>
      <vt:lpstr>CHE models</vt:lpstr>
      <vt:lpstr>Population III stars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20</cp:revision>
  <dcterms:created xsi:type="dcterms:W3CDTF">2025-04-08T20:19:59Z</dcterms:created>
  <dcterms:modified xsi:type="dcterms:W3CDTF">2025-05-23T18:37:06Z</dcterms:modified>
</cp:coreProperties>
</file>

<file path=docProps/thumbnail.jpeg>
</file>